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56" r:id="rId9"/>
    <p:sldId id="257" r:id="rId10"/>
    <p:sldId id="258" r:id="rId11"/>
    <p:sldId id="259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568"/>
    <p:restoredTop sz="94218"/>
  </p:normalViewPr>
  <p:slideViewPr>
    <p:cSldViewPr snapToGrid="0" snapToObjects="1">
      <p:cViewPr varScale="1">
        <p:scale>
          <a:sx n="37" d="100"/>
          <a:sy n="37" d="100"/>
        </p:scale>
        <p:origin x="20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67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7934" y="438150"/>
            <a:ext cx="8596668" cy="13208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Unidad 1: La </a:t>
            </a:r>
            <a:r>
              <a:rPr lang="es-ES" dirty="0" err="1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organizaci</a:t>
            </a:r>
            <a:r>
              <a:rPr lang="es-ES_tradnl" dirty="0" err="1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 del cuerpo humano</a:t>
            </a:r>
            <a:endParaRPr lang="es-ES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61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Tejido epitelial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1380503"/>
            <a:ext cx="9303808" cy="52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Tejido conectivo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78893"/>
            <a:ext cx="10865005" cy="485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 Tejido nervioso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338803"/>
            <a:ext cx="8596668" cy="3880773"/>
          </a:xfrm>
        </p:spPr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 el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enc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éfalo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, la medula espinal y los nervios.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 encarga de recoger la información tanto del exterior como del interior de l cuerpo y de transmitirla de unos lugares a otros del organismo para elaborar las respuestas adecuadas.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Las principales  células nerviosas son las neuronas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4" y="3534554"/>
            <a:ext cx="5725520" cy="30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Chalkduster" charset="0"/>
                <a:ea typeface="Chalkduster" charset="0"/>
                <a:cs typeface="Chalkduster" charset="0"/>
              </a:rPr>
              <a:t>Tejido muscular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Componente principal de los m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úsculos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y responsable de movimiento de las distintas partes del organismo.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Tiene células alargadas llamadas fibras musculares.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Hay dos tipos de fibras: estriadas y lisas.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Según sea el tipo de fibra y su contracción se distinguen tres tipos de tejidos:</a:t>
            </a:r>
          </a:p>
          <a:p>
            <a:r>
              <a:rPr lang="es-ES_tradnl" b="1" dirty="0" smtClean="0">
                <a:latin typeface="Chalkduster" charset="0"/>
                <a:ea typeface="Chalkduster" charset="0"/>
                <a:cs typeface="Chalkduster" charset="0"/>
              </a:rPr>
              <a:t>Tejido muscular estriado esquelético</a:t>
            </a:r>
          </a:p>
          <a:p>
            <a:r>
              <a:rPr lang="es-ES_tradnl" b="1" dirty="0" smtClean="0">
                <a:latin typeface="Chalkduster" charset="0"/>
                <a:ea typeface="Chalkduster" charset="0"/>
                <a:cs typeface="Chalkduster" charset="0"/>
              </a:rPr>
              <a:t>Tejido muscular estriado cardiaco</a:t>
            </a:r>
          </a:p>
          <a:p>
            <a:r>
              <a:rPr lang="es-ES_tradnl" b="1" dirty="0" smtClean="0">
                <a:latin typeface="Chalkduster" charset="0"/>
                <a:ea typeface="Chalkduster" charset="0"/>
                <a:cs typeface="Chalkduster" charset="0"/>
              </a:rPr>
              <a:t>Tejido muscular liso</a:t>
            </a:r>
            <a:endParaRPr lang="es-ES" b="1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787" y="1656017"/>
            <a:ext cx="3883213" cy="488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1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Medio interno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íquido que rodea a cada una de las células de un organismo. 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Su función es realizar el intercambio de sustancias con el medio externo.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EL medio interno tiene unas características propias.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 denomina homeostasis al conjunto de mecanismos por el que todos los seres vivos tienden a alcanzar una estabilidad en las propiedades de su medio interno.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2543613"/>
            <a:ext cx="2917998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12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Órganos y sistemas de órganos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944" y="1514296"/>
            <a:ext cx="8956625" cy="4527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4307075"/>
            <a:ext cx="2735832" cy="22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1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La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organizaci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de los seres vivos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662" y="1930400"/>
            <a:ext cx="6717322" cy="46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Nuestro organismo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est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á formado por células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La 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es la unidad vital y funcional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La célula es la unidad básica por la que estamos formados los seres vivos.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Es una unidad mínima capaz de realizar las tres funciones vitales.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Tipos de células : 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Eucariotas                                   </a:t>
            </a:r>
            <a:r>
              <a:rPr lang="es-ES_tradnl" dirty="0" smtClean="0"/>
              <a:t>Procariotas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63" y="808622"/>
            <a:ext cx="3103419" cy="27039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876799"/>
            <a:ext cx="2324100" cy="15863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445" y="4738053"/>
            <a:ext cx="4152900" cy="18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Componentes comunes de todas las 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humanas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205" y="2244436"/>
            <a:ext cx="832979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1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Componentes de una 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255534"/>
            <a:ext cx="9795105" cy="53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Estructura del n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úcleo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celular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6" y="1495570"/>
            <a:ext cx="10103030" cy="46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910011" cy="1550989"/>
          </a:xfrm>
        </p:spPr>
        <p:txBody>
          <a:bodyPr>
            <a:normAutofit/>
          </a:bodyPr>
          <a:lstStyle/>
          <a:p>
            <a:pPr algn="ctr"/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Especializaci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celular</a:t>
            </a:r>
            <a:b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/>
            </a:r>
            <a:b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s-ES_tradnl" sz="2000" dirty="0" smtClean="0">
                <a:latin typeface="Chalkduster" charset="0"/>
                <a:ea typeface="Chalkduster" charset="0"/>
                <a:cs typeface="Chalkduster" charset="0"/>
              </a:rPr>
              <a:t>¿ qué significa que una célula está especializada?</a:t>
            </a:r>
            <a:endParaRPr lang="es-ES" sz="20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2659353"/>
            <a:ext cx="8596668" cy="3880773"/>
          </a:xfrm>
        </p:spPr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Poseen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caracter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ísticas particulares que la hacen adecuada para realizar una función. Este proceso supone que : 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Hacen un trabajo determinado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Desarrollan una forma característica.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 producen cambios en su citoplasma.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14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madre 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625601"/>
            <a:ext cx="8596668" cy="4110962"/>
          </a:xfrm>
        </p:spPr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que tienen la capacidad de originar células especializadas.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95" y="2179782"/>
            <a:ext cx="7453745" cy="40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8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32547" y="938463"/>
            <a:ext cx="7483641" cy="1758392"/>
          </a:xfrm>
        </p:spPr>
        <p:txBody>
          <a:bodyPr/>
          <a:lstStyle/>
          <a:p>
            <a:r>
              <a:rPr lang="es-ES" sz="8000" dirty="0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LOS TEJIDOS</a:t>
            </a:r>
            <a:endParaRPr lang="es-ES" sz="80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23875"/>
            <a:ext cx="11631418" cy="233412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Tema 1: la </a:t>
            </a:r>
            <a:r>
              <a:rPr lang="es-ES" sz="3200" b="1" dirty="0" err="1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organizaci</a:t>
            </a:r>
            <a:r>
              <a:rPr lang="es-ES_tradnl" sz="3200" b="1" dirty="0" err="1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 del cuerpo humano</a:t>
            </a:r>
          </a:p>
          <a:p>
            <a:pPr algn="ctr"/>
            <a:r>
              <a:rPr lang="es-ES_tradnl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Biología y Geología 3º ESO</a:t>
            </a:r>
            <a:endParaRPr lang="es-ES" sz="3200" b="1" dirty="0">
              <a:solidFill>
                <a:schemeClr val="tx2">
                  <a:lumMod val="50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Definici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de tejido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68" y="1731199"/>
            <a:ext cx="5355167" cy="45901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32" y="1930400"/>
            <a:ext cx="5009504" cy="38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</TotalTime>
  <Words>344</Words>
  <Application>Microsoft Macintosh PowerPoint</Application>
  <PresentationFormat>Panorámica</PresentationFormat>
  <Paragraphs>42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Chalkduster</vt:lpstr>
      <vt:lpstr>Trebuchet MS</vt:lpstr>
      <vt:lpstr>Wingdings 3</vt:lpstr>
      <vt:lpstr>Arial</vt:lpstr>
      <vt:lpstr>Faceta</vt:lpstr>
      <vt:lpstr>Unidad 1: La organización del cuerpo humano</vt:lpstr>
      <vt:lpstr>Nuestro organismo está formado por células</vt:lpstr>
      <vt:lpstr>Componentes comunes de todas las células humanas</vt:lpstr>
      <vt:lpstr>Componentes de una célula</vt:lpstr>
      <vt:lpstr>Estructura del núcleo celular</vt:lpstr>
      <vt:lpstr>Especialización celular  ¿ qué significa que una célula está especializada?</vt:lpstr>
      <vt:lpstr>Células madre </vt:lpstr>
      <vt:lpstr>LOS TEJIDOS</vt:lpstr>
      <vt:lpstr>Definición de tejido</vt:lpstr>
      <vt:lpstr>Tejido epitelial</vt:lpstr>
      <vt:lpstr>Tejido conectivo</vt:lpstr>
      <vt:lpstr> Tejido nervioso</vt:lpstr>
      <vt:lpstr>Tejido muscular</vt:lpstr>
      <vt:lpstr>Medio interno</vt:lpstr>
      <vt:lpstr>Órganos y sistemas de órganos</vt:lpstr>
      <vt:lpstr>La organización de los seres vivos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TEJIDOS</dc:title>
  <dc:creator>marta vallejo</dc:creator>
  <cp:lastModifiedBy>marta vallejo</cp:lastModifiedBy>
  <cp:revision>8</cp:revision>
  <dcterms:created xsi:type="dcterms:W3CDTF">2020-10-12T18:14:13Z</dcterms:created>
  <dcterms:modified xsi:type="dcterms:W3CDTF">2020-10-26T18:14:17Z</dcterms:modified>
</cp:coreProperties>
</file>