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79" r:id="rId2"/>
    <p:sldId id="280" r:id="rId3"/>
    <p:sldId id="257" r:id="rId4"/>
    <p:sldId id="258" r:id="rId5"/>
    <p:sldId id="259" r:id="rId6"/>
    <p:sldId id="281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82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42"/>
    <p:restoredTop sz="86402"/>
  </p:normalViewPr>
  <p:slideViewPr>
    <p:cSldViewPr snapToGrid="0" snapToObjects="1">
      <p:cViewPr varScale="1">
        <p:scale>
          <a:sx n="65" d="100"/>
          <a:sy n="65" d="100"/>
        </p:scale>
        <p:origin x="216" y="272"/>
      </p:cViewPr>
      <p:guideLst/>
    </p:cSldViewPr>
  </p:slideViewPr>
  <p:outlineViewPr>
    <p:cViewPr>
      <p:scale>
        <a:sx n="33" d="100"/>
        <a:sy n="33" d="100"/>
      </p:scale>
      <p:origin x="0" y="-11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58112-4234-8541-846C-57C3BB3B14AD}" type="datetimeFigureOut">
              <a:rPr lang="es-ES" smtClean="0"/>
              <a:t>14/4/20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3C9523-097B-8D42-A1C5-A2653F5CD2A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1914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3C9523-097B-8D42-A1C5-A2653F5CD2A2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5179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3C9523-097B-8D42-A1C5-A2653F5CD2A2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3123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3C9523-097B-8D42-A1C5-A2653F5CD2A2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2713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4/14/20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tiff"/><Relationship Id="rId1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5" Type="http://schemas.openxmlformats.org/officeDocument/2006/relationships/image" Target="../media/image3.tiff"/><Relationship Id="rId6" Type="http://schemas.openxmlformats.org/officeDocument/2006/relationships/image" Target="../media/image4.tiff"/><Relationship Id="rId7" Type="http://schemas.openxmlformats.org/officeDocument/2006/relationships/image" Target="../media/image5.tiff"/><Relationship Id="rId8" Type="http://schemas.openxmlformats.org/officeDocument/2006/relationships/image" Target="../media/image6.tiff"/><Relationship Id="rId9" Type="http://schemas.openxmlformats.org/officeDocument/2006/relationships/image" Target="../media/image7.tiff"/><Relationship Id="rId10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Relationship Id="rId3" Type="http://schemas.openxmlformats.org/officeDocument/2006/relationships/image" Target="../media/image2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Relationship Id="rId3" Type="http://schemas.openxmlformats.org/officeDocument/2006/relationships/image" Target="../media/image3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tiff"/><Relationship Id="rId1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5" Type="http://schemas.openxmlformats.org/officeDocument/2006/relationships/image" Target="../media/image3.tiff"/><Relationship Id="rId6" Type="http://schemas.openxmlformats.org/officeDocument/2006/relationships/image" Target="../media/image4.tiff"/><Relationship Id="rId7" Type="http://schemas.openxmlformats.org/officeDocument/2006/relationships/image" Target="../media/image5.tiff"/><Relationship Id="rId8" Type="http://schemas.openxmlformats.org/officeDocument/2006/relationships/image" Target="../media/image6.tiff"/><Relationship Id="rId9" Type="http://schemas.openxmlformats.org/officeDocument/2006/relationships/image" Target="../media/image7.tiff"/><Relationship Id="rId10" Type="http://schemas.openxmlformats.org/officeDocument/2006/relationships/image" Target="../media/image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Relationship Id="rId3" Type="http://schemas.openxmlformats.org/officeDocument/2006/relationships/image" Target="../media/image3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Relationship Id="rId3" Type="http://schemas.openxmlformats.org/officeDocument/2006/relationships/image" Target="../media/image1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tiff"/><Relationship Id="rId3" Type="http://schemas.openxmlformats.org/officeDocument/2006/relationships/image" Target="../media/image40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tiff"/><Relationship Id="rId3" Type="http://schemas.openxmlformats.org/officeDocument/2006/relationships/image" Target="../media/image43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tiff"/><Relationship Id="rId3" Type="http://schemas.openxmlformats.org/officeDocument/2006/relationships/image" Target="../media/image45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tiff"/><Relationship Id="rId3" Type="http://schemas.openxmlformats.org/officeDocument/2006/relationships/image" Target="../media/image47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5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tiff"/><Relationship Id="rId1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5" Type="http://schemas.openxmlformats.org/officeDocument/2006/relationships/image" Target="../media/image3.tiff"/><Relationship Id="rId6" Type="http://schemas.openxmlformats.org/officeDocument/2006/relationships/image" Target="../media/image4.tiff"/><Relationship Id="rId7" Type="http://schemas.openxmlformats.org/officeDocument/2006/relationships/image" Target="../media/image5.tiff"/><Relationship Id="rId8" Type="http://schemas.openxmlformats.org/officeDocument/2006/relationships/image" Target="../media/image6.tiff"/><Relationship Id="rId9" Type="http://schemas.openxmlformats.org/officeDocument/2006/relationships/image" Target="../media/image7.tiff"/><Relationship Id="rId10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Relationship Id="rId3" Type="http://schemas.openxmlformats.org/officeDocument/2006/relationships/image" Target="../media/image2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2492586" cy="23368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2587" y="0"/>
            <a:ext cx="3386235" cy="233680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336801"/>
            <a:ext cx="2492587" cy="210051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9639" y="0"/>
            <a:ext cx="2632361" cy="233680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2586" y="2336801"/>
            <a:ext cx="3386235" cy="210051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4233" y="2268303"/>
            <a:ext cx="3680817" cy="21717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59638" y="2299955"/>
            <a:ext cx="2632362" cy="22098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15997" y="4405689"/>
            <a:ext cx="3176003" cy="242068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78821" y="-17069"/>
            <a:ext cx="3704263" cy="2420684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" y="4471628"/>
            <a:ext cx="2492585" cy="2420685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6705209" y="1799292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O</a:t>
            </a:r>
            <a:r>
              <a:rPr lang="es-ES_tradnl" dirty="0" smtClean="0"/>
              <a:t>ÍDO</a:t>
            </a:r>
            <a:endParaRPr lang="es-ES" dirty="0"/>
          </a:p>
        </p:txBody>
      </p:sp>
      <p:sp>
        <p:nvSpPr>
          <p:cNvPr id="22" name="Título 1"/>
          <p:cNvSpPr txBox="1">
            <a:spLocks/>
          </p:cNvSpPr>
          <p:nvPr/>
        </p:nvSpPr>
        <p:spPr>
          <a:xfrm>
            <a:off x="389465" y="4740415"/>
            <a:ext cx="8958003" cy="1628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5400" b="1" dirty="0" smtClean="0">
                <a:solidFill>
                  <a:schemeClr val="accent2">
                    <a:lumMod val="75000"/>
                  </a:schemeClr>
                </a:solidFill>
              </a:rPr>
              <a:t>Unidad 4: </a:t>
            </a:r>
            <a:br>
              <a:rPr lang="es-ES" sz="54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s-ES" sz="5400" b="1" dirty="0" smtClean="0">
                <a:solidFill>
                  <a:schemeClr val="accent2">
                    <a:lumMod val="75000"/>
                  </a:schemeClr>
                </a:solidFill>
              </a:rPr>
              <a:t>LA FUNCI</a:t>
            </a:r>
            <a:r>
              <a:rPr lang="es-ES_tradnl" sz="5400" b="1" dirty="0" smtClean="0">
                <a:solidFill>
                  <a:schemeClr val="accent2">
                    <a:lumMod val="75000"/>
                  </a:schemeClr>
                </a:solidFill>
              </a:rPr>
              <a:t>ÓN DE RELACIÓN</a:t>
            </a:r>
            <a:r>
              <a:rPr lang="es-ES" sz="5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s-ES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73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2.4. EL O</a:t>
            </a:r>
            <a:r>
              <a:rPr lang="es-ES_tradnl" dirty="0" smtClean="0"/>
              <a:t>ÍDO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519" y="1451239"/>
            <a:ext cx="6934200" cy="13716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19" y="3117850"/>
            <a:ext cx="68453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8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2.4. EL </a:t>
            </a:r>
            <a:r>
              <a:rPr lang="es-ES_tradnl" dirty="0" smtClean="0"/>
              <a:t>OÍDO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7867" y="1493308"/>
            <a:ext cx="7113569" cy="454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2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558801"/>
            <a:ext cx="8596668" cy="1320800"/>
          </a:xfrm>
        </p:spPr>
        <p:txBody>
          <a:bodyPr/>
          <a:lstStyle/>
          <a:p>
            <a:r>
              <a:rPr lang="es-ES" dirty="0" smtClean="0"/>
              <a:t>¿C</a:t>
            </a:r>
            <a:r>
              <a:rPr lang="es-ES_tradnl" dirty="0" smtClean="0"/>
              <a:t>ÓMO FUNCIONA EL OÍDO?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557867"/>
            <a:ext cx="9237532" cy="368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7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2.5. LA VISTA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035" y="1270000"/>
            <a:ext cx="6845300" cy="11811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325" y="2590800"/>
            <a:ext cx="563221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5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ESTRUCTURA DEL OJO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043" y="1659468"/>
            <a:ext cx="7782112" cy="438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8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¿C</a:t>
            </a:r>
            <a:r>
              <a:rPr lang="es-ES_tradnl" dirty="0" smtClean="0"/>
              <a:t>ÓMO FUNCIONA EL OJO?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930400"/>
            <a:ext cx="8829669" cy="206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7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3. LA PERCEPCI</a:t>
            </a:r>
            <a:r>
              <a:rPr lang="es-ES_tradnl" dirty="0" smtClean="0"/>
              <a:t>ÓN Y LA SALUD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9802" y="1693334"/>
            <a:ext cx="6566734" cy="255825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130724" y="5335324"/>
            <a:ext cx="3326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https://</a:t>
            </a:r>
            <a:r>
              <a:rPr lang="es-ES" dirty="0" err="1"/>
              <a:t>youtu.be</a:t>
            </a:r>
            <a:r>
              <a:rPr lang="es-ES" dirty="0"/>
              <a:t>/</a:t>
            </a:r>
            <a:r>
              <a:rPr lang="es-ES" dirty="0" err="1"/>
              <a:t>fHjlLjMA_MI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8801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2492586" cy="23368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2587" y="0"/>
            <a:ext cx="3386235" cy="233680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336801"/>
            <a:ext cx="2492587" cy="210051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9639" y="0"/>
            <a:ext cx="2632361" cy="233680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2586" y="2336801"/>
            <a:ext cx="3386235" cy="210051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4233" y="2268303"/>
            <a:ext cx="3680817" cy="21717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59638" y="2299955"/>
            <a:ext cx="2632362" cy="22098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15997" y="4405689"/>
            <a:ext cx="3176003" cy="242068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78821" y="-17069"/>
            <a:ext cx="3704263" cy="2420684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" y="4471628"/>
            <a:ext cx="2492585" cy="2420685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6705209" y="1799292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O</a:t>
            </a:r>
            <a:r>
              <a:rPr lang="es-ES_tradnl" dirty="0" smtClean="0"/>
              <a:t>ÍDO</a:t>
            </a:r>
            <a:endParaRPr lang="es-ES" dirty="0"/>
          </a:p>
        </p:txBody>
      </p:sp>
      <p:sp>
        <p:nvSpPr>
          <p:cNvPr id="22" name="Título 1"/>
          <p:cNvSpPr txBox="1">
            <a:spLocks/>
          </p:cNvSpPr>
          <p:nvPr/>
        </p:nvSpPr>
        <p:spPr>
          <a:xfrm>
            <a:off x="389465" y="4740415"/>
            <a:ext cx="8958003" cy="1628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_tradnl" sz="5400" b="1" dirty="0" smtClean="0">
                <a:solidFill>
                  <a:schemeClr val="accent2">
                    <a:lumMod val="75000"/>
                  </a:schemeClr>
                </a:solidFill>
              </a:rPr>
              <a:t>RELACIÓN</a:t>
            </a:r>
            <a:r>
              <a:rPr lang="es-ES" sz="5400" b="1" dirty="0" smtClean="0">
                <a:solidFill>
                  <a:schemeClr val="accent2">
                    <a:lumMod val="75000"/>
                  </a:schemeClr>
                </a:solidFill>
              </a:rPr>
              <a:t> III:</a:t>
            </a:r>
          </a:p>
          <a:p>
            <a:pPr algn="ctr"/>
            <a:r>
              <a:rPr lang="es-ES" sz="5400" b="1" dirty="0" smtClean="0">
                <a:solidFill>
                  <a:schemeClr val="accent2">
                    <a:lumMod val="75000"/>
                  </a:schemeClr>
                </a:solidFill>
              </a:rPr>
              <a:t>APARATO LOCOMOTOR</a:t>
            </a:r>
            <a:endParaRPr lang="es-ES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05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4. LA EJECUCI</a:t>
            </a:r>
            <a:r>
              <a:rPr lang="es-ES_tradnl" dirty="0" smtClean="0"/>
              <a:t>ÓN DE LA RESPUESTA.</a:t>
            </a:r>
            <a:br>
              <a:rPr lang="es-ES_tradnl" dirty="0" smtClean="0"/>
            </a:br>
            <a:r>
              <a:rPr lang="es-ES_tradnl" dirty="0" smtClean="0"/>
              <a:t>    EL APARATO LOCOMOTOR.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3067" y="2238638"/>
            <a:ext cx="8596668" cy="305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3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LOS HUESOS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794139"/>
            <a:ext cx="8861056" cy="355679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5127" y="1557469"/>
            <a:ext cx="3056728" cy="40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6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INTRODUCCI</a:t>
            </a:r>
            <a:r>
              <a:rPr lang="es-ES_tradnl" dirty="0" smtClean="0"/>
              <a:t>ÓN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4076971"/>
            <a:ext cx="3826933" cy="278102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417733" y="27093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447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LAS ARTICULACIONES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933508"/>
            <a:ext cx="7095066" cy="352694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567" y="253999"/>
            <a:ext cx="2182648" cy="639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2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ESQUELETO HUMANO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90" y="389467"/>
            <a:ext cx="2908214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6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SISTEMA MUSCULAR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8390" y="1761066"/>
            <a:ext cx="6288046" cy="379306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7492" y="2070100"/>
            <a:ext cx="2584183" cy="348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6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</a:t>
            </a:r>
            <a:r>
              <a:rPr lang="es-ES_tradnl" dirty="0" smtClean="0"/>
              <a:t>ÚSCULOS Y TENDONES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8503" y="1584855"/>
            <a:ext cx="4419032" cy="388143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479" y="1739371"/>
            <a:ext cx="5536587" cy="320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4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 CONTRACCI</a:t>
            </a:r>
            <a:r>
              <a:rPr lang="es-ES_tradnl" dirty="0" smtClean="0"/>
              <a:t>ÓN MUSCULAR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627717"/>
            <a:ext cx="6528300" cy="382481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634" y="355599"/>
            <a:ext cx="3373093" cy="612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 MUSCULATURA HUMANA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082" y="1151466"/>
            <a:ext cx="4458493" cy="555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0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1. LA FUNCI</a:t>
            </a:r>
            <a:r>
              <a:rPr lang="es-ES_tradnl" dirty="0" smtClean="0"/>
              <a:t>ÓN DE RELACIÓN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1" y="2061130"/>
            <a:ext cx="5672666" cy="175122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867" y="2130736"/>
            <a:ext cx="5706533" cy="1716418"/>
          </a:xfrm>
          <a:prstGeom prst="rect">
            <a:avLst/>
          </a:prstGeom>
        </p:spPr>
      </p:pic>
      <p:pic>
        <p:nvPicPr>
          <p:cNvPr id="8" name="Marcador de contenido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7618" y="1159430"/>
            <a:ext cx="6896100" cy="9017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663" y="3847154"/>
            <a:ext cx="6449258" cy="2914919"/>
          </a:xfrm>
          <a:prstGeom prst="rect">
            <a:avLst/>
          </a:prstGeom>
        </p:spPr>
      </p:pic>
      <p:sp>
        <p:nvSpPr>
          <p:cNvPr id="4" name="Explosión 2 3"/>
          <p:cNvSpPr/>
          <p:nvPr/>
        </p:nvSpPr>
        <p:spPr>
          <a:xfrm>
            <a:off x="7545932" y="3087916"/>
            <a:ext cx="4493668" cy="1919147"/>
          </a:xfrm>
          <a:prstGeom prst="irregularSeal2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050" b="1" dirty="0">
                <a:solidFill>
                  <a:schemeClr val="tx1"/>
                </a:solidFill>
              </a:rPr>
              <a:t>Centros de </a:t>
            </a:r>
            <a:r>
              <a:rPr lang="es-ES" sz="1050" b="1" dirty="0" err="1">
                <a:solidFill>
                  <a:schemeClr val="tx1"/>
                </a:solidFill>
              </a:rPr>
              <a:t>coordinaci</a:t>
            </a:r>
            <a:r>
              <a:rPr lang="es-ES_tradnl" sz="1050" b="1" dirty="0" err="1">
                <a:solidFill>
                  <a:schemeClr val="tx1"/>
                </a:solidFill>
              </a:rPr>
              <a:t>ón</a:t>
            </a:r>
            <a:r>
              <a:rPr lang="es-ES_tradnl" sz="1050" b="1" dirty="0">
                <a:solidFill>
                  <a:schemeClr val="tx1"/>
                </a:solidFill>
              </a:rPr>
              <a:t>: </a:t>
            </a:r>
          </a:p>
          <a:p>
            <a:r>
              <a:rPr lang="es-ES_tradnl" sz="1050" b="1" dirty="0">
                <a:solidFill>
                  <a:schemeClr val="tx1"/>
                </a:solidFill>
              </a:rPr>
              <a:t>Sistema nervioso</a:t>
            </a:r>
          </a:p>
          <a:p>
            <a:r>
              <a:rPr lang="es-ES_tradnl" sz="1050" b="1" dirty="0">
                <a:solidFill>
                  <a:schemeClr val="tx1"/>
                </a:solidFill>
              </a:rPr>
              <a:t>Sistema endocrino: glándulas/</a:t>
            </a:r>
            <a:r>
              <a:rPr lang="es-ES_tradnl" sz="1050" b="1" dirty="0" err="1">
                <a:solidFill>
                  <a:schemeClr val="tx1"/>
                </a:solidFill>
              </a:rPr>
              <a:t>homonas</a:t>
            </a:r>
            <a:endParaRPr lang="es-ES" sz="1050" b="1" dirty="0">
              <a:solidFill>
                <a:schemeClr val="tx1"/>
              </a:solidFill>
            </a:endParaRPr>
          </a:p>
          <a:p>
            <a:pPr algn="ctr"/>
            <a:endParaRPr lang="es-ES" sz="1050" dirty="0"/>
          </a:p>
        </p:txBody>
      </p:sp>
    </p:spTree>
    <p:extLst>
      <p:ext uri="{BB962C8B-B14F-4D97-AF65-F5344CB8AC3E}">
        <p14:creationId xmlns:p14="http://schemas.microsoft.com/office/powerpoint/2010/main" val="99089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981" y="491066"/>
            <a:ext cx="6616646" cy="623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3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2. LA PERCEPCI</a:t>
            </a:r>
            <a:r>
              <a:rPr lang="es-ES_tradnl" dirty="0" smtClean="0"/>
              <a:t>ÓN. LOS RECEPTORES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921" y="1502832"/>
            <a:ext cx="7122547" cy="483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1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2492586" cy="23368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2587" y="0"/>
            <a:ext cx="3386235" cy="233680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336801"/>
            <a:ext cx="2492587" cy="210051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9639" y="0"/>
            <a:ext cx="2632361" cy="233680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2586" y="2336801"/>
            <a:ext cx="3386235" cy="210051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4233" y="2268303"/>
            <a:ext cx="3680817" cy="21717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59638" y="2299955"/>
            <a:ext cx="2632362" cy="22098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15997" y="4405689"/>
            <a:ext cx="3176003" cy="242068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78821" y="-17069"/>
            <a:ext cx="3704263" cy="2420684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" y="4471628"/>
            <a:ext cx="2492585" cy="2420685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6705209" y="1799292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O</a:t>
            </a:r>
            <a:r>
              <a:rPr lang="es-ES_tradnl" dirty="0" smtClean="0"/>
              <a:t>ÍDO</a:t>
            </a:r>
            <a:endParaRPr lang="es-ES" dirty="0"/>
          </a:p>
        </p:txBody>
      </p:sp>
      <p:sp>
        <p:nvSpPr>
          <p:cNvPr id="22" name="Título 1"/>
          <p:cNvSpPr txBox="1">
            <a:spLocks/>
          </p:cNvSpPr>
          <p:nvPr/>
        </p:nvSpPr>
        <p:spPr>
          <a:xfrm>
            <a:off x="389465" y="4740415"/>
            <a:ext cx="8958003" cy="16283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_tradnl" sz="4800" b="1" dirty="0" smtClean="0">
                <a:solidFill>
                  <a:schemeClr val="accent2">
                    <a:lumMod val="75000"/>
                  </a:schemeClr>
                </a:solidFill>
              </a:rPr>
              <a:t>RELACIÓN II: </a:t>
            </a:r>
          </a:p>
          <a:p>
            <a:pPr algn="ctr"/>
            <a:r>
              <a:rPr lang="es-ES_tradnl" sz="4000" b="1" dirty="0" smtClean="0">
                <a:solidFill>
                  <a:schemeClr val="accent2">
                    <a:lumMod val="75000"/>
                  </a:schemeClr>
                </a:solidFill>
              </a:rPr>
              <a:t>LOS </a:t>
            </a:r>
            <a:r>
              <a:rPr lang="es-ES" sz="4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_tradnl" sz="4000" b="1" dirty="0" err="1" smtClean="0">
                <a:solidFill>
                  <a:schemeClr val="accent2">
                    <a:lumMod val="75000"/>
                  </a:schemeClr>
                </a:solidFill>
              </a:rPr>
              <a:t>Ó</a:t>
            </a:r>
            <a:r>
              <a:rPr lang="es-ES" sz="4000" b="1" dirty="0" smtClean="0">
                <a:solidFill>
                  <a:schemeClr val="accent2">
                    <a:lumMod val="75000"/>
                  </a:schemeClr>
                </a:solidFill>
              </a:rPr>
              <a:t>RGANOS </a:t>
            </a:r>
            <a:r>
              <a:rPr lang="es-ES" sz="4000" b="1" dirty="0" smtClean="0">
                <a:solidFill>
                  <a:schemeClr val="accent2">
                    <a:lumMod val="75000"/>
                  </a:schemeClr>
                </a:solidFill>
              </a:rPr>
              <a:t>DE LOS SENTIDOS</a:t>
            </a:r>
          </a:p>
        </p:txBody>
      </p:sp>
    </p:spTree>
    <p:extLst>
      <p:ext uri="{BB962C8B-B14F-4D97-AF65-F5344CB8AC3E}">
        <p14:creationId xmlns:p14="http://schemas.microsoft.com/office/powerpoint/2010/main" val="111208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2.1 EL OLFATO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6186" y="1645973"/>
            <a:ext cx="6477000" cy="8128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186" y="2966773"/>
            <a:ext cx="6654800" cy="9271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77334" y="4418806"/>
            <a:ext cx="8884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Pituitaria amarilla: mucosa que recubre que reviste la cavidad de las fosas nasales. </a:t>
            </a:r>
            <a:endParaRPr lang="es-ES" dirty="0"/>
          </a:p>
          <a:p>
            <a:r>
              <a:rPr lang="es-ES" dirty="0" smtClean="0"/>
              <a:t>Lugar donde residen las c</a:t>
            </a:r>
            <a:r>
              <a:rPr lang="es-ES_tradnl" dirty="0" err="1" smtClean="0"/>
              <a:t>élulas</a:t>
            </a:r>
            <a:r>
              <a:rPr lang="es-ES_tradnl" dirty="0" smtClean="0"/>
              <a:t> olfativas.</a:t>
            </a:r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0986" y="327290"/>
            <a:ext cx="4051361" cy="356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2.2. EL GUSTO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934" y="1658673"/>
            <a:ext cx="6489700" cy="9906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t="-10600" b="10600"/>
          <a:stretch/>
        </p:blipFill>
        <p:spPr>
          <a:xfrm>
            <a:off x="270934" y="3096000"/>
            <a:ext cx="6692900" cy="75776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3834" y="1562731"/>
            <a:ext cx="5022447" cy="474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6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2.3. EL TACTO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452" y="1762389"/>
            <a:ext cx="6985000" cy="28829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550" y="1270000"/>
            <a:ext cx="50165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4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2638</TotalTime>
  <Words>158</Words>
  <Application>Microsoft Macintosh PowerPoint</Application>
  <PresentationFormat>Panorámica</PresentationFormat>
  <Paragraphs>38</Paragraphs>
  <Slides>25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0" baseType="lpstr">
      <vt:lpstr>Calibri</vt:lpstr>
      <vt:lpstr>Trebuchet MS</vt:lpstr>
      <vt:lpstr>Wingdings 3</vt:lpstr>
      <vt:lpstr>Arial</vt:lpstr>
      <vt:lpstr>Faceta</vt:lpstr>
      <vt:lpstr>Presentación de PowerPoint</vt:lpstr>
      <vt:lpstr>INTRODUCCIÓN</vt:lpstr>
      <vt:lpstr>1. LA FUNCIÓN DE RELACIÓN</vt:lpstr>
      <vt:lpstr>Presentación de PowerPoint</vt:lpstr>
      <vt:lpstr>2. LA PERCEPCIÓN. LOS RECEPTORES</vt:lpstr>
      <vt:lpstr>Presentación de PowerPoint</vt:lpstr>
      <vt:lpstr>2.1 EL OLFATO</vt:lpstr>
      <vt:lpstr>2.2. EL GUSTO</vt:lpstr>
      <vt:lpstr>2.3. EL TACTO</vt:lpstr>
      <vt:lpstr>2.4. EL OÍDO</vt:lpstr>
      <vt:lpstr>2.4. EL OÍDO</vt:lpstr>
      <vt:lpstr>¿CÓMO FUNCIONA EL OÍDO?</vt:lpstr>
      <vt:lpstr>2.5. LA VISTA</vt:lpstr>
      <vt:lpstr>ESTRUCTURA DEL OJO</vt:lpstr>
      <vt:lpstr>¿CÓMO FUNCIONA EL OJO?</vt:lpstr>
      <vt:lpstr>3. LA PERCEPCIÓN Y LA SALUD</vt:lpstr>
      <vt:lpstr>Presentación de PowerPoint</vt:lpstr>
      <vt:lpstr>4. LA EJECUCIÓN DE LA RESPUESTA.     EL APARATO LOCOMOTOR.</vt:lpstr>
      <vt:lpstr>LOS HUESOS</vt:lpstr>
      <vt:lpstr>LAS ARTICULACIONES</vt:lpstr>
      <vt:lpstr>EL ESQUELETO HUMANO</vt:lpstr>
      <vt:lpstr>SISTEMA MUSCULAR</vt:lpstr>
      <vt:lpstr>MÚSCULOS Y TENDONES</vt:lpstr>
      <vt:lpstr>LA CONTRACCIÓN MUSCULAR</vt:lpstr>
      <vt:lpstr>LA MUSCULATURA HUMANA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Unidad 4:  La función de relación </dc:title>
  <dc:creator>marta vallejo</dc:creator>
  <cp:lastModifiedBy>marta vallejo</cp:lastModifiedBy>
  <cp:revision>20</cp:revision>
  <cp:lastPrinted>2020-04-12T20:37:54Z</cp:lastPrinted>
  <dcterms:created xsi:type="dcterms:W3CDTF">2020-04-12T10:39:43Z</dcterms:created>
  <dcterms:modified xsi:type="dcterms:W3CDTF">2020-04-15T13:22:47Z</dcterms:modified>
</cp:coreProperties>
</file>